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55" d="100"/>
          <a:sy n="55" d="100"/>
        </p:scale>
        <p:origin x="7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391D4-5309-4EDE-8686-803756CD99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0A4DE4-1721-4546-B394-E951C09D74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CC72E-A027-449F-8893-14AFA947D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92EC-4411-491C-A740-6B969C755B76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54502-5759-4812-8134-832D3773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38732-060E-4DDB-A066-40395B41B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D421-862C-4B51-9FF4-34C87DD46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442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483D5-A6D6-4582-BDCC-D66362927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CDC590-955F-4191-9F57-86A3F2DE92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E5C1DB-41BE-4558-B14F-77CD59941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92EC-4411-491C-A740-6B969C755B76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290B25-8D5C-4D71-AB69-D8AB58F46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A85BD-F735-4A1A-8A2E-9D59DAC47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D421-862C-4B51-9FF4-34C87DD46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153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5AEECC-40D5-4895-9CEB-342D2568A2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EC917D-24A4-4493-A822-78B97CE360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85A0D4-EEB8-4955-A793-061A775A4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92EC-4411-491C-A740-6B969C755B76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275F4-010F-435A-9345-24E1D66B6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7259B-3EF2-44BD-997B-E82A2FBC1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D421-862C-4B51-9FF4-34C87DD46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48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D5144-2C38-4463-8802-EC20D287E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E168B-B523-40BC-9F53-9C2223DFF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CBA04-FCA0-49D1-B5D3-5C0ABC537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92EC-4411-491C-A740-6B969C755B76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E17410-E3C6-4233-B541-6E42EDA75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73B4A-227F-4FB3-A9D1-E09AC5226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D421-862C-4B51-9FF4-34C87DD46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655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2728A-D3C2-4122-AEAD-917A4248D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C18779-B0FE-4166-8F43-A9AE17B4E2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4AFEFD-4C70-402D-865D-60B3E5499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92EC-4411-491C-A740-6B969C755B76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539BD-A58B-4F50-BA17-D1128F03D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A6085-2FE7-4E41-8333-7E7C4EDF0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D421-862C-4B51-9FF4-34C87DD46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960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05160-8790-47FF-8884-8588FA6A3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ABC29-DBDA-436A-A506-5EA5461364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29A7F6-31B1-4E96-9B6B-9A9FB113DD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6D6C82-2F53-479C-9603-491D6A2E1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92EC-4411-491C-A740-6B969C755B76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72323F-CBC2-463F-83C1-FD5F5FE3F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5EFABA-E4A8-4710-8C7C-92078860A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D421-862C-4B51-9FF4-34C87DD46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81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42093-4216-484C-BF96-C5BD32D91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2695DB-5A14-4ECB-BD4C-93712E9A5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80A2FE-D251-432E-9C5C-7C33780A5D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BFD8D-EBED-4D70-B8DB-05DEAB502B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1A93BE-E186-4CFD-923D-14C26414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46E409-8E0B-4016-9A08-78ACF19EB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92EC-4411-491C-A740-6B969C755B76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3B7E38-758D-4094-82EF-46EF74E1D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799D2F-AD0B-4AF4-9AA8-266BD68EE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D421-862C-4B51-9FF4-34C87DD46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0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7DC07-C2B5-4146-95FD-EDE7D99F4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6AD0B3-FEEA-4834-9B17-1375A6CBA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92EC-4411-491C-A740-6B969C755B76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345D3A-0E29-4130-8450-292E84A00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9FE850-EDC7-4CAC-A732-EBC8E6A89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D421-862C-4B51-9FF4-34C87DD46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39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DF92DC-39D9-4221-98BA-0571EE555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92EC-4411-491C-A740-6B969C755B76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49058-BE6D-4037-8A5E-3D58D6ABC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E3973C-13B6-4691-9BBC-F44069A14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D421-862C-4B51-9FF4-34C87DD46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25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F48F1-0262-4FAC-A097-8C3835D12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E3998-63D2-4FB8-B803-977B22F54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15DA8A-017C-403F-80B0-3B4BB31D60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C1D51D-04EB-493D-B218-76D050309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92EC-4411-491C-A740-6B969C755B76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AAA844-80D4-4B5F-A59F-39F670CCE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AAB8B-7090-4B18-85C3-B9EC99820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D421-862C-4B51-9FF4-34C87DD46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619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61E12-3ADD-4249-AF48-0EAE60689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12FAEF-D54B-4BD6-B71C-2806EAFAC3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F2C7DA-0D94-471E-8873-AF9D3CA29C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47F663-70E5-476E-9643-8B9A93423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B92EC-4411-491C-A740-6B969C755B76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B5BBDD-38B1-4872-B1CC-487EE57F7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758DB2-3738-46D5-A0DB-A3DE9F6CA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D421-862C-4B51-9FF4-34C87DD46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3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521BFF-199D-4FB2-8F2A-60AB3F3D7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155983-13E4-47AB-84DA-A087FC4650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EEF27-817B-4F60-9AB0-0065DC605E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B92EC-4411-491C-A740-6B969C755B76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F95B8-8E15-4C02-ACEE-6DD152AB31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012C8-1DF9-46E9-A410-6CD75862CB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BD421-862C-4B51-9FF4-34C87DD46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28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F0336-034D-466E-9F06-198330C3B9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Simboluri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stilizate</a:t>
            </a:r>
            <a:br>
              <a:rPr lang="en-US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o-RO" sz="4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US" sz="4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nt</a:t>
            </a:r>
            <a:r>
              <a:rPr lang="ro-RO" sz="4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â</a:t>
            </a:r>
            <a:r>
              <a:rPr lang="en-US" sz="4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lnite</a:t>
            </a:r>
            <a:r>
              <a:rPr lang="en-US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US" sz="4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ţes</a:t>
            </a:r>
            <a:r>
              <a:rPr lang="en-US" sz="4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ătu</a:t>
            </a:r>
            <a:r>
              <a:rPr lang="en-US" sz="4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</a:t>
            </a:r>
            <a:r>
              <a:rPr lang="en-US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 </a:t>
            </a:r>
            <a:r>
              <a:rPr lang="en-US" sz="4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destinaţia</a:t>
            </a:r>
            <a:r>
              <a:rPr lang="en-US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covoare</a:t>
            </a:r>
            <a:r>
              <a:rPr lang="en-US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4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carpete</a:t>
            </a:r>
            <a:r>
              <a:rPr lang="en-US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4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scoar</a:t>
            </a:r>
            <a:r>
              <a:rPr lang="ro-RO" sz="4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ţ</a:t>
            </a:r>
            <a:r>
              <a:rPr lang="en-US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9AD4BD-49A4-4555-9A20-F7DBF0DE8E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133599"/>
          </a:xfrm>
        </p:spPr>
        <p:txBody>
          <a:bodyPr>
            <a:normAutofit/>
          </a:bodyPr>
          <a:lstStyle/>
          <a:p>
            <a:pPr algn="l"/>
            <a:endParaRPr lang="en-US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4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Elemente</a:t>
            </a:r>
            <a:r>
              <a:rPr lang="en-US" sz="4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UNDA  APEI; STEAUA</a:t>
            </a:r>
          </a:p>
        </p:txBody>
      </p:sp>
    </p:spTree>
    <p:extLst>
      <p:ext uri="{BB962C8B-B14F-4D97-AF65-F5344CB8AC3E}">
        <p14:creationId xmlns:p14="http://schemas.microsoft.com/office/powerpoint/2010/main" val="3055862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8D96A-1DB6-4821-85D7-B40BA2C4E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UNDA  APEI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91406CF-69F1-4297-8318-CF006E5090C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09" y="1884217"/>
            <a:ext cx="9822873" cy="46086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7961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C47CA-6CBC-4FCB-A196-5C3C03C3C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lgerian" panose="04020705040A02060702" pitchFamily="82" charset="0"/>
              </a:rPr>
              <a:t>     </a:t>
            </a:r>
            <a:r>
              <a:rPr lang="en-US" b="1" dirty="0" err="1">
                <a:solidFill>
                  <a:srgbClr val="FF0000"/>
                </a:solidFill>
                <a:latin typeface="Algerian" panose="04020705040A02060702" pitchFamily="82" charset="0"/>
              </a:rPr>
              <a:t>Simboluri</a:t>
            </a:r>
            <a:r>
              <a:rPr lang="en-US" b="1" dirty="0">
                <a:solidFill>
                  <a:srgbClr val="FF0000"/>
                </a:solidFill>
                <a:latin typeface="Algerian" panose="04020705040A02060702" pitchFamily="82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Algerian" panose="04020705040A02060702" pitchFamily="82" charset="0"/>
              </a:rPr>
              <a:t>stilizate</a:t>
            </a:r>
            <a:r>
              <a:rPr lang="en-US" b="1" dirty="0">
                <a:solidFill>
                  <a:srgbClr val="FF0000"/>
                </a:solidFill>
                <a:latin typeface="Algerian" panose="04020705040A02060702" pitchFamily="82" charset="0"/>
              </a:rPr>
              <a:t>-,,STEAUA”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BC06C4-30C6-450B-B0E8-00F279FF66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5382" y="2175164"/>
            <a:ext cx="7245927" cy="431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219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79334-99B0-4940-AB21-ABA714C54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          </a:t>
            </a:r>
            <a:r>
              <a:rPr lang="en-US" b="1" dirty="0" err="1">
                <a:solidFill>
                  <a:srgbClr val="0070C0"/>
                </a:solidFill>
                <a:latin typeface="Algerian" panose="04020705040A02060702" pitchFamily="82" charset="0"/>
              </a:rPr>
              <a:t>Simboluri</a:t>
            </a:r>
            <a:r>
              <a:rPr lang="en-US" b="1" dirty="0">
                <a:solidFill>
                  <a:srgbClr val="0070C0"/>
                </a:solidFill>
                <a:latin typeface="Algerian" panose="04020705040A02060702" pitchFamily="82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Algerian" panose="04020705040A02060702" pitchFamily="82" charset="0"/>
              </a:rPr>
              <a:t>stilizate</a:t>
            </a:r>
            <a:r>
              <a:rPr lang="en-US" b="1" dirty="0">
                <a:solidFill>
                  <a:srgbClr val="0070C0"/>
                </a:solidFill>
                <a:latin typeface="Algerian" panose="04020705040A02060702" pitchFamily="82" charset="0"/>
              </a:rPr>
              <a:t>-,,STEAUA”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B4FD010-9584-4161-9014-CAFBF5DD59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9565" y="1690687"/>
            <a:ext cx="6497780" cy="516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297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0648E-D2BF-496E-A8E2-673A792C7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         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  <a:latin typeface="Algerian" panose="04020705040A02060702" pitchFamily="82" charset="0"/>
              </a:rPr>
              <a:t>Simboluri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Algerian" panose="04020705040A02060702" pitchFamily="82" charset="0"/>
              </a:rPr>
              <a:t> 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  <a:latin typeface="Algerian" panose="04020705040A02060702" pitchFamily="82" charset="0"/>
              </a:rPr>
              <a:t>stilizate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Algerian" panose="04020705040A02060702" pitchFamily="82" charset="0"/>
              </a:rPr>
              <a:t>-,,STEAUA”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E924B-607F-4E48-85C8-38232153DF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6944" y="1825625"/>
            <a:ext cx="7744691" cy="435133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6B5002-29CD-4419-903D-D79F5CED0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945" y="1825625"/>
            <a:ext cx="7038112" cy="450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869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D5AC7-7A0E-4E38-B381-513A8DA1F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</a:t>
            </a:r>
            <a:r>
              <a:rPr lang="en-US" dirty="0" err="1">
                <a:solidFill>
                  <a:srgbClr val="FF0000"/>
                </a:solidFill>
                <a:latin typeface="Algerian" panose="04020705040A02060702" pitchFamily="82" charset="0"/>
              </a:rPr>
              <a:t>Simboluri</a:t>
            </a:r>
            <a:r>
              <a:rPr lang="en-US" dirty="0">
                <a:solidFill>
                  <a:srgbClr val="FF0000"/>
                </a:solidFill>
                <a:latin typeface="Algerian" panose="04020705040A02060702" pitchFamily="82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Algerian" panose="04020705040A02060702" pitchFamily="82" charset="0"/>
              </a:rPr>
              <a:t>stilizate</a:t>
            </a:r>
            <a:r>
              <a:rPr lang="en-US" dirty="0">
                <a:solidFill>
                  <a:srgbClr val="FF0000"/>
                </a:solidFill>
                <a:latin typeface="Algerian" panose="04020705040A02060702" pitchFamily="82" charset="0"/>
              </a:rPr>
              <a:t>-,,STEAUA”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01114EE-8851-4F42-8265-A3EF7DE52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2254" y="1593273"/>
            <a:ext cx="7606145" cy="526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911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52</Words>
  <Application>Microsoft Office PowerPoint</Application>
  <PresentationFormat>Widescreen</PresentationFormat>
  <Paragraphs>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Algerian</vt:lpstr>
      <vt:lpstr>Arial</vt:lpstr>
      <vt:lpstr>Calibri</vt:lpstr>
      <vt:lpstr>Calibri Light</vt:lpstr>
      <vt:lpstr>Times New Roman</vt:lpstr>
      <vt:lpstr>Office Theme</vt:lpstr>
      <vt:lpstr>Simboluri stilizate întâlnite la ţesături cu destinaţia covoare/carpete/scoarţe</vt:lpstr>
      <vt:lpstr>                             UNDA  APEI</vt:lpstr>
      <vt:lpstr>     Simboluri stilizate-,,STEAUA”</vt:lpstr>
      <vt:lpstr>          Simboluri stilizate-,,STEAUA”</vt:lpstr>
      <vt:lpstr>         Simboluri stilizate-,,STEAUA”</vt:lpstr>
      <vt:lpstr>        Simboluri stilizate-,,STEAUA”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Simboluri stilizate, intalnite la tesaturi cu destinatia- covoare</dc:title>
  <dc:creator>User</dc:creator>
  <cp:lastModifiedBy>User</cp:lastModifiedBy>
  <cp:revision>7</cp:revision>
  <dcterms:created xsi:type="dcterms:W3CDTF">2020-05-04T12:55:17Z</dcterms:created>
  <dcterms:modified xsi:type="dcterms:W3CDTF">2020-05-04T20:31:11Z</dcterms:modified>
</cp:coreProperties>
</file>